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8" d="100"/>
          <a:sy n="48" d="100"/>
        </p:scale>
        <p:origin x="-2280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7C95-2D0D-44AD-ABB1-7FBF3FE45917}" type="datetimeFigureOut">
              <a:rPr lang="fr-FR" smtClean="0"/>
              <a:pPr/>
              <a:t>18/02/2016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0C31-5DE1-4DB2-A4B6-643AA4CCA8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7C95-2D0D-44AD-ABB1-7FBF3FE45917}" type="datetimeFigureOut">
              <a:rPr lang="fr-FR" smtClean="0"/>
              <a:pPr/>
              <a:t>18/02/2016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0C31-5DE1-4DB2-A4B6-643AA4CCA8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7C95-2D0D-44AD-ABB1-7FBF3FE45917}" type="datetimeFigureOut">
              <a:rPr lang="fr-FR" smtClean="0"/>
              <a:pPr/>
              <a:t>18/02/2016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0C31-5DE1-4DB2-A4B6-643AA4CCA8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7C95-2D0D-44AD-ABB1-7FBF3FE45917}" type="datetimeFigureOut">
              <a:rPr lang="fr-FR" smtClean="0"/>
              <a:pPr/>
              <a:t>18/02/2016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0C31-5DE1-4DB2-A4B6-643AA4CCA8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7C95-2D0D-44AD-ABB1-7FBF3FE45917}" type="datetimeFigureOut">
              <a:rPr lang="fr-FR" smtClean="0"/>
              <a:pPr/>
              <a:t>18/02/2016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0C31-5DE1-4DB2-A4B6-643AA4CCA8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7C95-2D0D-44AD-ABB1-7FBF3FE45917}" type="datetimeFigureOut">
              <a:rPr lang="fr-FR" smtClean="0"/>
              <a:pPr/>
              <a:t>18/02/2016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0C31-5DE1-4DB2-A4B6-643AA4CCA8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7C95-2D0D-44AD-ABB1-7FBF3FE45917}" type="datetimeFigureOut">
              <a:rPr lang="fr-FR" smtClean="0"/>
              <a:pPr/>
              <a:t>18/02/2016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0C31-5DE1-4DB2-A4B6-643AA4CCA8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7C95-2D0D-44AD-ABB1-7FBF3FE45917}" type="datetimeFigureOut">
              <a:rPr lang="fr-FR" smtClean="0"/>
              <a:pPr/>
              <a:t>18/02/2016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0C31-5DE1-4DB2-A4B6-643AA4CCA8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7C95-2D0D-44AD-ABB1-7FBF3FE45917}" type="datetimeFigureOut">
              <a:rPr lang="fr-FR" smtClean="0"/>
              <a:pPr/>
              <a:t>18/02/2016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0C31-5DE1-4DB2-A4B6-643AA4CCA8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7C95-2D0D-44AD-ABB1-7FBF3FE45917}" type="datetimeFigureOut">
              <a:rPr lang="fr-FR" smtClean="0"/>
              <a:pPr/>
              <a:t>18/02/2016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0C31-5DE1-4DB2-A4B6-643AA4CCA8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7C95-2D0D-44AD-ABB1-7FBF3FE45917}" type="datetimeFigureOut">
              <a:rPr lang="fr-FR" smtClean="0"/>
              <a:pPr/>
              <a:t>18/02/2016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0C31-5DE1-4DB2-A4B6-643AA4CCA8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17C95-2D0D-44AD-ABB1-7FBF3FE45917}" type="datetimeFigureOut">
              <a:rPr lang="fr-FR" smtClean="0"/>
              <a:pPr/>
              <a:t>18/02/2016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A0C31-5DE1-4DB2-A4B6-643AA4CCA8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23528"/>
            <a:ext cx="5829300" cy="504055"/>
          </a:xfrm>
        </p:spPr>
        <p:txBody>
          <a:bodyPr>
            <a:normAutofit fontScale="90000"/>
          </a:bodyPr>
          <a:lstStyle/>
          <a:p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NOM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4624" y="118537"/>
            <a:ext cx="6858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small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EB Garamond 12" pitchFamily="18" charset="0"/>
                <a:ea typeface="Calibri" pitchFamily="34" charset="0"/>
                <a:cs typeface="Times New Roman" pitchFamily="18" charset="0"/>
              </a:rPr>
              <a:t>Semaine des math</a:t>
            </a:r>
            <a:r>
              <a:rPr kumimoji="0" lang="fr-FR" sz="1200" b="0" i="0" u="none" strike="noStrike" cap="small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1200" b="0" i="0" u="none" strike="noStrike" cap="small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EB Garamond 12" pitchFamily="18" charset="0"/>
                <a:ea typeface="Calibri" pitchFamily="34" charset="0"/>
                <a:cs typeface="Times New Roman" pitchFamily="18" charset="0"/>
              </a:rPr>
              <a:t>matiques  	               		       Semaine de l</a:t>
            </a:r>
            <a:r>
              <a:rPr kumimoji="0" lang="fr-FR" sz="1200" b="0" i="0" u="none" strike="noStrike" cap="small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1200" b="0" i="0" u="none" strike="noStrike" cap="small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EB Garamond 12" pitchFamily="18" charset="0"/>
                <a:ea typeface="Calibri" pitchFamily="34" charset="0"/>
                <a:cs typeface="Times New Roman" pitchFamily="18" charset="0"/>
              </a:rPr>
              <a:t>Antiquit</a:t>
            </a:r>
            <a:r>
              <a:rPr kumimoji="0" lang="fr-FR" sz="1200" b="0" i="0" u="none" strike="noStrike" cap="small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endParaRPr kumimoji="0" lang="fr-FR" sz="2000" b="0" i="0" u="none" strike="noStrike" cap="small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8640" y="971600"/>
            <a:ext cx="3672408" cy="252028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Qui est-il?</a:t>
            </a:r>
          </a:p>
          <a:p>
            <a:endParaRPr lang="fr-FR" sz="16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537360" y="6372200"/>
            <a:ext cx="3132000" cy="252028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 se passait-il dans le monde grec ?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88640" y="3635896"/>
            <a:ext cx="6444000" cy="252028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Qu’a-t-il fait?</a:t>
            </a:r>
          </a:p>
          <a:p>
            <a:endParaRPr lang="fr-FR" sz="16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221088" y="971600"/>
            <a:ext cx="2232248" cy="244827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fr-FR" dirty="0" smtClean="0"/>
              <a:t>REMPLACE </a:t>
            </a:r>
          </a:p>
          <a:p>
            <a:pPr algn="ctr"/>
            <a:r>
              <a:rPr lang="fr-FR" dirty="0" smtClean="0"/>
              <a:t>CE CADRE</a:t>
            </a:r>
          </a:p>
          <a:p>
            <a:pPr algn="ctr"/>
            <a:r>
              <a:rPr lang="fr-FR" dirty="0" smtClean="0"/>
              <a:t>PAR UNE </a:t>
            </a:r>
          </a:p>
          <a:p>
            <a:pPr algn="ctr"/>
            <a:r>
              <a:rPr lang="fr-FR" dirty="0" smtClean="0"/>
              <a:t>ILLUSTRATION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04664" y="6372200"/>
            <a:ext cx="2664296" cy="244827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fr-FR" dirty="0" smtClean="0"/>
              <a:t>METS DANS</a:t>
            </a:r>
          </a:p>
          <a:p>
            <a:pPr algn="ctr"/>
            <a:r>
              <a:rPr lang="fr-FR" dirty="0" smtClean="0"/>
              <a:t>CE CADRE </a:t>
            </a:r>
          </a:p>
          <a:p>
            <a:pPr algn="ctr"/>
            <a:r>
              <a:rPr lang="fr-FR" dirty="0" smtClean="0"/>
              <a:t>UN EXEMPLE </a:t>
            </a:r>
          </a:p>
          <a:p>
            <a:pPr algn="ctr"/>
            <a:r>
              <a:rPr lang="fr-FR" dirty="0" smtClean="0"/>
              <a:t>DE SES TRAVAUX</a:t>
            </a:r>
          </a:p>
          <a:p>
            <a:pPr algn="ctr"/>
            <a:r>
              <a:rPr lang="fr-FR" dirty="0" smtClean="0"/>
              <a:t>(formule, théorème connu,</a:t>
            </a:r>
          </a:p>
          <a:p>
            <a:pPr algn="ctr"/>
            <a:r>
              <a:rPr lang="fr-FR" dirty="0" smtClean="0"/>
              <a:t>Dessin géométrique…)</a:t>
            </a:r>
          </a:p>
          <a:p>
            <a:pPr algn="ctr"/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395536"/>
            <a:ext cx="6172200" cy="603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000" b="1" dirty="0" smtClean="0"/>
              <a:t>Noms:</a:t>
            </a:r>
          </a:p>
          <a:p>
            <a:pPr>
              <a:buNone/>
            </a:pPr>
            <a:r>
              <a:rPr lang="fr-FR" sz="2000" b="1" dirty="0" smtClean="0"/>
              <a:t>-</a:t>
            </a:r>
          </a:p>
          <a:p>
            <a:pPr>
              <a:buNone/>
            </a:pPr>
            <a:r>
              <a:rPr lang="fr-FR" sz="2000" b="1" dirty="0" smtClean="0"/>
              <a:t>-</a:t>
            </a:r>
          </a:p>
          <a:p>
            <a:pPr>
              <a:buNone/>
            </a:pPr>
            <a:r>
              <a:rPr lang="fr-FR" sz="2000" b="1" dirty="0" smtClean="0"/>
              <a:t>-</a:t>
            </a:r>
          </a:p>
          <a:p>
            <a:pPr>
              <a:buNone/>
            </a:pPr>
            <a:endParaRPr lang="fr-FR" sz="2000" b="1" dirty="0"/>
          </a:p>
          <a:p>
            <a:pPr>
              <a:buNone/>
            </a:pPr>
            <a:endParaRPr lang="fr-FR" sz="2000" b="1" dirty="0" smtClean="0"/>
          </a:p>
          <a:p>
            <a:pPr>
              <a:buNone/>
            </a:pPr>
            <a:endParaRPr lang="fr-FR" sz="2000" b="1" dirty="0" smtClean="0"/>
          </a:p>
          <a:p>
            <a:pPr>
              <a:buNone/>
            </a:pPr>
            <a:r>
              <a:rPr lang="fr-FR" sz="2000" b="1" dirty="0" smtClean="0"/>
              <a:t>Sources:</a:t>
            </a:r>
          </a:p>
          <a:p>
            <a:pPr>
              <a:buNone/>
            </a:pPr>
            <a:r>
              <a:rPr lang="fr-FR" sz="2000" dirty="0" smtClean="0"/>
              <a:t>-</a:t>
            </a:r>
          </a:p>
          <a:p>
            <a:pPr>
              <a:buNone/>
            </a:pPr>
            <a:r>
              <a:rPr lang="fr-FR" sz="2000" dirty="0" smtClean="0"/>
              <a:t>-</a:t>
            </a:r>
          </a:p>
          <a:p>
            <a:pPr>
              <a:buNone/>
            </a:pPr>
            <a:r>
              <a:rPr lang="fr-FR" sz="2000" dirty="0" smtClean="0"/>
              <a:t>-</a:t>
            </a:r>
          </a:p>
          <a:p>
            <a:pPr>
              <a:buNone/>
            </a:pPr>
            <a:endParaRPr lang="fr-FR" sz="2000" dirty="0"/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endParaRPr lang="fr-FR" sz="2000" dirty="0"/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endParaRPr lang="fr-FR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51</Words>
  <Application>Microsoft Office PowerPoint</Application>
  <PresentationFormat>Affichage à l'écran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NOM</vt:lpstr>
      <vt:lpstr>Diapositive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</dc:title>
  <dc:creator>Prosper Chaleur</dc:creator>
  <cp:lastModifiedBy>Prosper Chaleur</cp:lastModifiedBy>
  <cp:revision>18</cp:revision>
  <dcterms:created xsi:type="dcterms:W3CDTF">2016-02-18T17:18:28Z</dcterms:created>
  <dcterms:modified xsi:type="dcterms:W3CDTF">2016-02-18T18:26:17Z</dcterms:modified>
</cp:coreProperties>
</file>